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562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6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3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02E8-C68A-4FD6-BA3B-71BBFDA5F1E4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017A-E672-4924-B865-EA0E2D50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2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5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Vision for Robotic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8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t="19302" r="22063" b="14666"/>
          <a:stretch/>
        </p:blipFill>
        <p:spPr bwMode="auto">
          <a:xfrm>
            <a:off x="21771" y="138140"/>
            <a:ext cx="8839200" cy="671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5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Video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− </a:t>
            </a:r>
            <a:r>
              <a:rPr lang="en-US" dirty="0"/>
              <a:t>Goal: Visual sensing requires manipulation </a:t>
            </a:r>
            <a:r>
              <a:rPr lang="en-US" dirty="0" smtClean="0"/>
              <a:t>of video </a:t>
            </a:r>
            <a:r>
              <a:rPr lang="en-US" dirty="0"/>
              <a:t>with a digital computer</a:t>
            </a:r>
          </a:p>
          <a:p>
            <a:pPr marL="0" indent="0">
              <a:buNone/>
            </a:pPr>
            <a:r>
              <a:rPr lang="en-US" dirty="0"/>
              <a:t>− Video Acquisition</a:t>
            </a:r>
          </a:p>
          <a:p>
            <a:pPr marL="457200" lvl="1" indent="0">
              <a:buNone/>
            </a:pPr>
            <a:r>
              <a:rPr lang="en-US" dirty="0"/>
              <a:t>• Depends on camera output type</a:t>
            </a:r>
          </a:p>
          <a:p>
            <a:pPr marL="457200" lvl="1" indent="0">
              <a:buNone/>
            </a:pPr>
            <a:r>
              <a:rPr lang="en-US" dirty="0"/>
              <a:t>• Analog Video – </a:t>
            </a:r>
            <a:r>
              <a:rPr lang="en-US" dirty="0" err="1"/>
              <a:t>framegrabber</a:t>
            </a:r>
            <a:r>
              <a:rPr lang="en-US" dirty="0"/>
              <a:t> card required</a:t>
            </a:r>
          </a:p>
          <a:p>
            <a:pPr marL="457200" lvl="1" indent="0">
              <a:buNone/>
            </a:pPr>
            <a:r>
              <a:rPr lang="en-US" dirty="0"/>
              <a:t>• Ex: Plug NTSC signal into </a:t>
            </a:r>
            <a:r>
              <a:rPr lang="en-US" dirty="0" err="1"/>
              <a:t>Matrox</a:t>
            </a:r>
            <a:r>
              <a:rPr lang="en-US" dirty="0"/>
              <a:t> Meteor II board</a:t>
            </a:r>
          </a:p>
          <a:p>
            <a:pPr marL="457200" lvl="1" indent="0">
              <a:buNone/>
            </a:pPr>
            <a:r>
              <a:rPr lang="en-US" dirty="0"/>
              <a:t>• </a:t>
            </a:r>
            <a:r>
              <a:rPr lang="en-US" dirty="0" err="1"/>
              <a:t>Framegrabber</a:t>
            </a:r>
            <a:r>
              <a:rPr lang="en-US" dirty="0"/>
              <a:t> digitizes analog signal and outputs the </a:t>
            </a:r>
            <a:r>
              <a:rPr lang="en-US" dirty="0" smtClean="0"/>
              <a:t>digital frame </a:t>
            </a:r>
            <a:r>
              <a:rPr lang="en-US" dirty="0"/>
              <a:t>into a memory buffer</a:t>
            </a:r>
          </a:p>
          <a:p>
            <a:pPr marL="457200" lvl="1" indent="0">
              <a:buNone/>
            </a:pPr>
            <a:r>
              <a:rPr lang="en-US" dirty="0"/>
              <a:t>• Digital Video – direct interface</a:t>
            </a:r>
          </a:p>
          <a:p>
            <a:pPr marL="457200" lvl="1" indent="0">
              <a:buNone/>
            </a:pPr>
            <a:r>
              <a:rPr lang="en-US" dirty="0"/>
              <a:t>• Video hardware attached to computer via digital input port</a:t>
            </a:r>
          </a:p>
          <a:p>
            <a:pPr marL="457200" lvl="1" indent="0">
              <a:buNone/>
            </a:pPr>
            <a:r>
              <a:rPr lang="en-US" dirty="0"/>
              <a:t>• Digital frames loaded directly into memory (USB, </a:t>
            </a:r>
            <a:r>
              <a:rPr lang="en-US" dirty="0" err="1" smtClean="0"/>
              <a:t>Firewire</a:t>
            </a:r>
            <a:r>
              <a:rPr lang="en-US" dirty="0" smtClean="0"/>
              <a:t>) or </a:t>
            </a:r>
            <a:r>
              <a:rPr lang="en-US" dirty="0"/>
              <a:t>through dedicated </a:t>
            </a:r>
            <a:r>
              <a:rPr lang="en-US" dirty="0" err="1"/>
              <a:t>framegrabber</a:t>
            </a:r>
            <a:r>
              <a:rPr lang="en-US" dirty="0"/>
              <a:t> (Camera Link)</a:t>
            </a:r>
          </a:p>
          <a:p>
            <a:pPr marL="457200" lvl="1" indent="0">
              <a:buNone/>
            </a:pPr>
            <a:r>
              <a:rPr lang="en-US" dirty="0"/>
              <a:t>• OR Digital frames loaded from a video file on hard disk</a:t>
            </a:r>
          </a:p>
        </p:txBody>
      </p:sp>
    </p:spTree>
    <p:extLst>
      <p:ext uri="{BB962C8B-B14F-4D97-AF65-F5344CB8AC3E}">
        <p14:creationId xmlns:p14="http://schemas.microsoft.com/office/powerpoint/2010/main" val="208899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17256" r="20785" b="12156"/>
          <a:stretch/>
        </p:blipFill>
        <p:spPr bwMode="auto">
          <a:xfrm>
            <a:off x="304800" y="775447"/>
            <a:ext cx="7906872" cy="605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6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2" y="8965"/>
            <a:ext cx="8229600" cy="82923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Video Acquisition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t="37961" r="24510" b="17491"/>
          <a:stretch/>
        </p:blipFill>
        <p:spPr bwMode="auto">
          <a:xfrm>
            <a:off x="26894" y="1807086"/>
            <a:ext cx="9117106" cy="503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t="36706" r="22746" b="15294"/>
          <a:stretch/>
        </p:blipFill>
        <p:spPr bwMode="auto">
          <a:xfrm>
            <a:off x="17928" y="1087120"/>
            <a:ext cx="8973671" cy="508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1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 t="28235" r="23726" b="14981"/>
          <a:stretch/>
        </p:blipFill>
        <p:spPr bwMode="auto">
          <a:xfrm>
            <a:off x="914400" y="1371600"/>
            <a:ext cx="7019366" cy="486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0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111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Vision for Robotic Applications</vt:lpstr>
      <vt:lpstr>PowerPoint Presentation</vt:lpstr>
      <vt:lpstr>Video Acquisition</vt:lpstr>
      <vt:lpstr>PowerPoint Presentation</vt:lpstr>
      <vt:lpstr>Video Acquisition in Matlab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2</cp:revision>
  <dcterms:created xsi:type="dcterms:W3CDTF">2013-01-08T21:28:53Z</dcterms:created>
  <dcterms:modified xsi:type="dcterms:W3CDTF">2013-01-11T01:41:44Z</dcterms:modified>
</cp:coreProperties>
</file>